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21599525" cy="14400213"/>
  <p:notesSz cx="7010400" cy="114728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0" d="100"/>
          <a:sy n="50" d="100"/>
        </p:scale>
        <p:origin x="142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965" y="2356703"/>
            <a:ext cx="18359596" cy="5013407"/>
          </a:xfrm>
        </p:spPr>
        <p:txBody>
          <a:bodyPr anchor="b"/>
          <a:lstStyle>
            <a:lvl1pPr algn="ctr">
              <a:defRPr sz="1259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9941" y="7563446"/>
            <a:ext cx="16199644" cy="3476717"/>
          </a:xfrm>
        </p:spPr>
        <p:txBody>
          <a:bodyPr/>
          <a:lstStyle>
            <a:lvl1pPr marL="0" indent="0" algn="ctr">
              <a:buNone/>
              <a:defRPr sz="5040"/>
            </a:lvl1pPr>
            <a:lvl2pPr marL="960029" indent="0" algn="ctr">
              <a:buNone/>
              <a:defRPr sz="4200"/>
            </a:lvl2pPr>
            <a:lvl3pPr marL="1920057" indent="0" algn="ctr">
              <a:buNone/>
              <a:defRPr sz="3780"/>
            </a:lvl3pPr>
            <a:lvl4pPr marL="2880086" indent="0" algn="ctr">
              <a:buNone/>
              <a:defRPr sz="3360"/>
            </a:lvl4pPr>
            <a:lvl5pPr marL="3840114" indent="0" algn="ctr">
              <a:buNone/>
              <a:defRPr sz="3360"/>
            </a:lvl5pPr>
            <a:lvl6pPr marL="4800143" indent="0" algn="ctr">
              <a:buNone/>
              <a:defRPr sz="3360"/>
            </a:lvl6pPr>
            <a:lvl7pPr marL="5760171" indent="0" algn="ctr">
              <a:buNone/>
              <a:defRPr sz="3360"/>
            </a:lvl7pPr>
            <a:lvl8pPr marL="6720200" indent="0" algn="ctr">
              <a:buNone/>
              <a:defRPr sz="3360"/>
            </a:lvl8pPr>
            <a:lvl9pPr marL="7680228" indent="0" algn="ctr">
              <a:buNone/>
              <a:defRPr sz="336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0659A-C433-4E66-A029-C7D9A207F42A}" type="datetimeFigureOut">
              <a:rPr lang="es-CL" smtClean="0"/>
              <a:t>19-05-2026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70F12-A2AE-43B8-991E-477A8BA8D68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19425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0659A-C433-4E66-A029-C7D9A207F42A}" type="datetimeFigureOut">
              <a:rPr lang="es-CL" smtClean="0"/>
              <a:t>19-05-2026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70F12-A2AE-43B8-991E-477A8BA8D68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93352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457161" y="766678"/>
            <a:ext cx="4657398" cy="12203515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968" y="766678"/>
            <a:ext cx="13702199" cy="12203515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0659A-C433-4E66-A029-C7D9A207F42A}" type="datetimeFigureOut">
              <a:rPr lang="es-CL" smtClean="0"/>
              <a:t>19-05-2026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70F12-A2AE-43B8-991E-477A8BA8D68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96777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0659A-C433-4E66-A029-C7D9A207F42A}" type="datetimeFigureOut">
              <a:rPr lang="es-CL" smtClean="0"/>
              <a:t>19-05-2026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70F12-A2AE-43B8-991E-477A8BA8D68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29978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3719" y="3590057"/>
            <a:ext cx="18629590" cy="5990088"/>
          </a:xfrm>
        </p:spPr>
        <p:txBody>
          <a:bodyPr anchor="b"/>
          <a:lstStyle>
            <a:lvl1pPr>
              <a:defRPr sz="1259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3719" y="9636813"/>
            <a:ext cx="18629590" cy="3150046"/>
          </a:xfrm>
        </p:spPr>
        <p:txBody>
          <a:bodyPr/>
          <a:lstStyle>
            <a:lvl1pPr marL="0" indent="0">
              <a:buNone/>
              <a:defRPr sz="5040">
                <a:solidFill>
                  <a:schemeClr val="tx1">
                    <a:tint val="82000"/>
                  </a:schemeClr>
                </a:solidFill>
              </a:defRPr>
            </a:lvl1pPr>
            <a:lvl2pPr marL="960029" indent="0">
              <a:buNone/>
              <a:defRPr sz="4200">
                <a:solidFill>
                  <a:schemeClr val="tx1">
                    <a:tint val="82000"/>
                  </a:schemeClr>
                </a:solidFill>
              </a:defRPr>
            </a:lvl2pPr>
            <a:lvl3pPr marL="1920057" indent="0">
              <a:buNone/>
              <a:defRPr sz="3780">
                <a:solidFill>
                  <a:schemeClr val="tx1">
                    <a:tint val="82000"/>
                  </a:schemeClr>
                </a:solidFill>
              </a:defRPr>
            </a:lvl3pPr>
            <a:lvl4pPr marL="2880086" indent="0">
              <a:buNone/>
              <a:defRPr sz="3360">
                <a:solidFill>
                  <a:schemeClr val="tx1">
                    <a:tint val="82000"/>
                  </a:schemeClr>
                </a:solidFill>
              </a:defRPr>
            </a:lvl4pPr>
            <a:lvl5pPr marL="3840114" indent="0">
              <a:buNone/>
              <a:defRPr sz="3360">
                <a:solidFill>
                  <a:schemeClr val="tx1">
                    <a:tint val="82000"/>
                  </a:schemeClr>
                </a:solidFill>
              </a:defRPr>
            </a:lvl5pPr>
            <a:lvl6pPr marL="4800143" indent="0">
              <a:buNone/>
              <a:defRPr sz="3360">
                <a:solidFill>
                  <a:schemeClr val="tx1">
                    <a:tint val="82000"/>
                  </a:schemeClr>
                </a:solidFill>
              </a:defRPr>
            </a:lvl6pPr>
            <a:lvl7pPr marL="5760171" indent="0">
              <a:buNone/>
              <a:defRPr sz="3360">
                <a:solidFill>
                  <a:schemeClr val="tx1">
                    <a:tint val="82000"/>
                  </a:schemeClr>
                </a:solidFill>
              </a:defRPr>
            </a:lvl7pPr>
            <a:lvl8pPr marL="6720200" indent="0">
              <a:buNone/>
              <a:defRPr sz="3360">
                <a:solidFill>
                  <a:schemeClr val="tx1">
                    <a:tint val="82000"/>
                  </a:schemeClr>
                </a:solidFill>
              </a:defRPr>
            </a:lvl8pPr>
            <a:lvl9pPr marL="7680228" indent="0">
              <a:buNone/>
              <a:defRPr sz="336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0659A-C433-4E66-A029-C7D9A207F42A}" type="datetimeFigureOut">
              <a:rPr lang="es-CL" smtClean="0"/>
              <a:t>19-05-2026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70F12-A2AE-43B8-991E-477A8BA8D68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13717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967" y="3833390"/>
            <a:ext cx="9179798" cy="913680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34760" y="3833390"/>
            <a:ext cx="9179798" cy="913680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0659A-C433-4E66-A029-C7D9A207F42A}" type="datetimeFigureOut">
              <a:rPr lang="es-CL" smtClean="0"/>
              <a:t>19-05-2026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70F12-A2AE-43B8-991E-477A8BA8D68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3857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7781" y="766681"/>
            <a:ext cx="18629590" cy="278337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7783" y="3530053"/>
            <a:ext cx="9137610" cy="1730025"/>
          </a:xfrm>
        </p:spPr>
        <p:txBody>
          <a:bodyPr anchor="b"/>
          <a:lstStyle>
            <a:lvl1pPr marL="0" indent="0">
              <a:buNone/>
              <a:defRPr sz="5040" b="1"/>
            </a:lvl1pPr>
            <a:lvl2pPr marL="960029" indent="0">
              <a:buNone/>
              <a:defRPr sz="4200" b="1"/>
            </a:lvl2pPr>
            <a:lvl3pPr marL="1920057" indent="0">
              <a:buNone/>
              <a:defRPr sz="3780" b="1"/>
            </a:lvl3pPr>
            <a:lvl4pPr marL="2880086" indent="0">
              <a:buNone/>
              <a:defRPr sz="3360" b="1"/>
            </a:lvl4pPr>
            <a:lvl5pPr marL="3840114" indent="0">
              <a:buNone/>
              <a:defRPr sz="3360" b="1"/>
            </a:lvl5pPr>
            <a:lvl6pPr marL="4800143" indent="0">
              <a:buNone/>
              <a:defRPr sz="3360" b="1"/>
            </a:lvl6pPr>
            <a:lvl7pPr marL="5760171" indent="0">
              <a:buNone/>
              <a:defRPr sz="3360" b="1"/>
            </a:lvl7pPr>
            <a:lvl8pPr marL="6720200" indent="0">
              <a:buNone/>
              <a:defRPr sz="3360" b="1"/>
            </a:lvl8pPr>
            <a:lvl9pPr marL="7680228" indent="0">
              <a:buNone/>
              <a:defRPr sz="336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7783" y="5260078"/>
            <a:ext cx="9137610" cy="7736782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34761" y="3530053"/>
            <a:ext cx="9182611" cy="1730025"/>
          </a:xfrm>
        </p:spPr>
        <p:txBody>
          <a:bodyPr anchor="b"/>
          <a:lstStyle>
            <a:lvl1pPr marL="0" indent="0">
              <a:buNone/>
              <a:defRPr sz="5040" b="1"/>
            </a:lvl1pPr>
            <a:lvl2pPr marL="960029" indent="0">
              <a:buNone/>
              <a:defRPr sz="4200" b="1"/>
            </a:lvl2pPr>
            <a:lvl3pPr marL="1920057" indent="0">
              <a:buNone/>
              <a:defRPr sz="3780" b="1"/>
            </a:lvl3pPr>
            <a:lvl4pPr marL="2880086" indent="0">
              <a:buNone/>
              <a:defRPr sz="3360" b="1"/>
            </a:lvl4pPr>
            <a:lvl5pPr marL="3840114" indent="0">
              <a:buNone/>
              <a:defRPr sz="3360" b="1"/>
            </a:lvl5pPr>
            <a:lvl6pPr marL="4800143" indent="0">
              <a:buNone/>
              <a:defRPr sz="3360" b="1"/>
            </a:lvl6pPr>
            <a:lvl7pPr marL="5760171" indent="0">
              <a:buNone/>
              <a:defRPr sz="3360" b="1"/>
            </a:lvl7pPr>
            <a:lvl8pPr marL="6720200" indent="0">
              <a:buNone/>
              <a:defRPr sz="3360" b="1"/>
            </a:lvl8pPr>
            <a:lvl9pPr marL="7680228" indent="0">
              <a:buNone/>
              <a:defRPr sz="336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34761" y="5260078"/>
            <a:ext cx="9182611" cy="7736782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0659A-C433-4E66-A029-C7D9A207F42A}" type="datetimeFigureOut">
              <a:rPr lang="es-CL" smtClean="0"/>
              <a:t>19-05-2026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70F12-A2AE-43B8-991E-477A8BA8D68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94478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0659A-C433-4E66-A029-C7D9A207F42A}" type="datetimeFigureOut">
              <a:rPr lang="es-CL" smtClean="0"/>
              <a:t>19-05-2026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70F12-A2AE-43B8-991E-477A8BA8D68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87481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0659A-C433-4E66-A029-C7D9A207F42A}" type="datetimeFigureOut">
              <a:rPr lang="es-CL" smtClean="0"/>
              <a:t>19-05-2026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70F12-A2AE-43B8-991E-477A8BA8D68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11422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7781" y="960014"/>
            <a:ext cx="6966409" cy="3360050"/>
          </a:xfrm>
        </p:spPr>
        <p:txBody>
          <a:bodyPr anchor="b"/>
          <a:lstStyle>
            <a:lvl1pPr>
              <a:defRPr sz="671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82611" y="2073367"/>
            <a:ext cx="10934760" cy="10233485"/>
          </a:xfrm>
        </p:spPr>
        <p:txBody>
          <a:bodyPr/>
          <a:lstStyle>
            <a:lvl1pPr>
              <a:defRPr sz="6719"/>
            </a:lvl1pPr>
            <a:lvl2pPr>
              <a:defRPr sz="5879"/>
            </a:lvl2pPr>
            <a:lvl3pPr>
              <a:defRPr sz="5040"/>
            </a:lvl3pPr>
            <a:lvl4pPr>
              <a:defRPr sz="4200"/>
            </a:lvl4pPr>
            <a:lvl5pPr>
              <a:defRPr sz="4200"/>
            </a:lvl5pPr>
            <a:lvl6pPr>
              <a:defRPr sz="4200"/>
            </a:lvl6pPr>
            <a:lvl7pPr>
              <a:defRPr sz="4200"/>
            </a:lvl7pPr>
            <a:lvl8pPr>
              <a:defRPr sz="4200"/>
            </a:lvl8pPr>
            <a:lvl9pPr>
              <a:defRPr sz="42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7781" y="4320064"/>
            <a:ext cx="6966409" cy="8003453"/>
          </a:xfrm>
        </p:spPr>
        <p:txBody>
          <a:bodyPr/>
          <a:lstStyle>
            <a:lvl1pPr marL="0" indent="0">
              <a:buNone/>
              <a:defRPr sz="3360"/>
            </a:lvl1pPr>
            <a:lvl2pPr marL="960029" indent="0">
              <a:buNone/>
              <a:defRPr sz="2940"/>
            </a:lvl2pPr>
            <a:lvl3pPr marL="1920057" indent="0">
              <a:buNone/>
              <a:defRPr sz="2520"/>
            </a:lvl3pPr>
            <a:lvl4pPr marL="2880086" indent="0">
              <a:buNone/>
              <a:defRPr sz="2100"/>
            </a:lvl4pPr>
            <a:lvl5pPr marL="3840114" indent="0">
              <a:buNone/>
              <a:defRPr sz="2100"/>
            </a:lvl5pPr>
            <a:lvl6pPr marL="4800143" indent="0">
              <a:buNone/>
              <a:defRPr sz="2100"/>
            </a:lvl6pPr>
            <a:lvl7pPr marL="5760171" indent="0">
              <a:buNone/>
              <a:defRPr sz="2100"/>
            </a:lvl7pPr>
            <a:lvl8pPr marL="6720200" indent="0">
              <a:buNone/>
              <a:defRPr sz="2100"/>
            </a:lvl8pPr>
            <a:lvl9pPr marL="7680228" indent="0">
              <a:buNone/>
              <a:defRPr sz="21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0659A-C433-4E66-A029-C7D9A207F42A}" type="datetimeFigureOut">
              <a:rPr lang="es-CL" smtClean="0"/>
              <a:t>19-05-2026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70F12-A2AE-43B8-991E-477A8BA8D68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03764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7781" y="960014"/>
            <a:ext cx="6966409" cy="3360050"/>
          </a:xfrm>
        </p:spPr>
        <p:txBody>
          <a:bodyPr anchor="b"/>
          <a:lstStyle>
            <a:lvl1pPr>
              <a:defRPr sz="671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82611" y="2073367"/>
            <a:ext cx="10934760" cy="10233485"/>
          </a:xfrm>
        </p:spPr>
        <p:txBody>
          <a:bodyPr anchor="t"/>
          <a:lstStyle>
            <a:lvl1pPr marL="0" indent="0">
              <a:buNone/>
              <a:defRPr sz="6719"/>
            </a:lvl1pPr>
            <a:lvl2pPr marL="960029" indent="0">
              <a:buNone/>
              <a:defRPr sz="5879"/>
            </a:lvl2pPr>
            <a:lvl3pPr marL="1920057" indent="0">
              <a:buNone/>
              <a:defRPr sz="5040"/>
            </a:lvl3pPr>
            <a:lvl4pPr marL="2880086" indent="0">
              <a:buNone/>
              <a:defRPr sz="4200"/>
            </a:lvl4pPr>
            <a:lvl5pPr marL="3840114" indent="0">
              <a:buNone/>
              <a:defRPr sz="4200"/>
            </a:lvl5pPr>
            <a:lvl6pPr marL="4800143" indent="0">
              <a:buNone/>
              <a:defRPr sz="4200"/>
            </a:lvl6pPr>
            <a:lvl7pPr marL="5760171" indent="0">
              <a:buNone/>
              <a:defRPr sz="4200"/>
            </a:lvl7pPr>
            <a:lvl8pPr marL="6720200" indent="0">
              <a:buNone/>
              <a:defRPr sz="4200"/>
            </a:lvl8pPr>
            <a:lvl9pPr marL="7680228" indent="0">
              <a:buNone/>
              <a:defRPr sz="42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7781" y="4320064"/>
            <a:ext cx="6966409" cy="8003453"/>
          </a:xfrm>
        </p:spPr>
        <p:txBody>
          <a:bodyPr/>
          <a:lstStyle>
            <a:lvl1pPr marL="0" indent="0">
              <a:buNone/>
              <a:defRPr sz="3360"/>
            </a:lvl1pPr>
            <a:lvl2pPr marL="960029" indent="0">
              <a:buNone/>
              <a:defRPr sz="2940"/>
            </a:lvl2pPr>
            <a:lvl3pPr marL="1920057" indent="0">
              <a:buNone/>
              <a:defRPr sz="2520"/>
            </a:lvl3pPr>
            <a:lvl4pPr marL="2880086" indent="0">
              <a:buNone/>
              <a:defRPr sz="2100"/>
            </a:lvl4pPr>
            <a:lvl5pPr marL="3840114" indent="0">
              <a:buNone/>
              <a:defRPr sz="2100"/>
            </a:lvl5pPr>
            <a:lvl6pPr marL="4800143" indent="0">
              <a:buNone/>
              <a:defRPr sz="2100"/>
            </a:lvl6pPr>
            <a:lvl7pPr marL="5760171" indent="0">
              <a:buNone/>
              <a:defRPr sz="2100"/>
            </a:lvl7pPr>
            <a:lvl8pPr marL="6720200" indent="0">
              <a:buNone/>
              <a:defRPr sz="2100"/>
            </a:lvl8pPr>
            <a:lvl9pPr marL="7680228" indent="0">
              <a:buNone/>
              <a:defRPr sz="21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0659A-C433-4E66-A029-C7D9A207F42A}" type="datetimeFigureOut">
              <a:rPr lang="es-CL" smtClean="0"/>
              <a:t>19-05-2026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70F12-A2AE-43B8-991E-477A8BA8D68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52405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968" y="766681"/>
            <a:ext cx="18629590" cy="2783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968" y="3833390"/>
            <a:ext cx="18629590" cy="91368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84967" y="13346867"/>
            <a:ext cx="4859893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5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E0659A-C433-4E66-A029-C7D9A207F42A}" type="datetimeFigureOut">
              <a:rPr lang="es-CL" smtClean="0"/>
              <a:t>19-05-2026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54843" y="13346867"/>
            <a:ext cx="7289840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5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254665" y="13346867"/>
            <a:ext cx="4859893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5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E70F12-A2AE-43B8-991E-477A8BA8D68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92658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920057" rtl="0" eaLnBrk="1" latinLnBrk="0" hangingPunct="1">
        <a:lnSpc>
          <a:spcPct val="90000"/>
        </a:lnSpc>
        <a:spcBef>
          <a:spcPct val="0"/>
        </a:spcBef>
        <a:buNone/>
        <a:defRPr sz="923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14" indent="-480014" algn="l" defTabSz="1920057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5879" kern="1200">
          <a:solidFill>
            <a:schemeClr val="tx1"/>
          </a:solidFill>
          <a:latin typeface="+mn-lt"/>
          <a:ea typeface="+mn-ea"/>
          <a:cs typeface="+mn-cs"/>
        </a:defRPr>
      </a:lvl1pPr>
      <a:lvl2pPr marL="1440043" indent="-480014" algn="l" defTabSz="1920057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5040" kern="1200">
          <a:solidFill>
            <a:schemeClr val="tx1"/>
          </a:solidFill>
          <a:latin typeface="+mn-lt"/>
          <a:ea typeface="+mn-ea"/>
          <a:cs typeface="+mn-cs"/>
        </a:defRPr>
      </a:lvl2pPr>
      <a:lvl3pPr marL="2400071" indent="-480014" algn="l" defTabSz="1920057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3pPr>
      <a:lvl4pPr marL="3360100" indent="-480014" algn="l" defTabSz="1920057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4pPr>
      <a:lvl5pPr marL="4320129" indent="-480014" algn="l" defTabSz="1920057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5pPr>
      <a:lvl6pPr marL="5280157" indent="-480014" algn="l" defTabSz="1920057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6pPr>
      <a:lvl7pPr marL="6240186" indent="-480014" algn="l" defTabSz="1920057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7pPr>
      <a:lvl8pPr marL="7200214" indent="-480014" algn="l" defTabSz="1920057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8pPr>
      <a:lvl9pPr marL="8160243" indent="-480014" algn="l" defTabSz="1920057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20057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1pPr>
      <a:lvl2pPr marL="960029" algn="l" defTabSz="1920057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2pPr>
      <a:lvl3pPr marL="1920057" algn="l" defTabSz="1920057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3pPr>
      <a:lvl4pPr marL="2880086" algn="l" defTabSz="1920057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4pPr>
      <a:lvl5pPr marL="3840114" algn="l" defTabSz="1920057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5pPr>
      <a:lvl6pPr marL="4800143" algn="l" defTabSz="1920057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6pPr>
      <a:lvl7pPr marL="5760171" algn="l" defTabSz="1920057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7pPr>
      <a:lvl8pPr marL="6720200" algn="l" defTabSz="1920057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8pPr>
      <a:lvl9pPr marL="7680228" algn="l" defTabSz="1920057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BC6581-7852-4F59-126E-9223CB9C5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áfico 6">
            <a:extLst>
              <a:ext uri="{FF2B5EF4-FFF2-40B4-BE49-F238E27FC236}">
                <a16:creationId xmlns:a16="http://schemas.microsoft.com/office/drawing/2014/main" id="{B321D244-402B-E989-CD6B-98715ACE46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1887" y="476250"/>
            <a:ext cx="19335750" cy="13416643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7ED77EC3-90C9-A0EE-8DBC-45364A18DB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05527" y="6952853"/>
            <a:ext cx="7788470" cy="494506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D7519A87-FC96-8C6C-05C0-C3D697BC5157}"/>
              </a:ext>
            </a:extLst>
          </p:cNvPr>
          <p:cNvSpPr txBox="1"/>
          <p:nvPr/>
        </p:nvSpPr>
        <p:spPr>
          <a:xfrm>
            <a:off x="3436937" y="4172248"/>
            <a:ext cx="147256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7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CONJUNTO HABITACIONAL XXX DE  PUERTO AYSEN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3F492FD-F47F-935E-3E9D-1E6FF2225B4A}"/>
              </a:ext>
            </a:extLst>
          </p:cNvPr>
          <p:cNvSpPr txBox="1"/>
          <p:nvPr/>
        </p:nvSpPr>
        <p:spPr>
          <a:xfrm>
            <a:off x="2636837" y="7810500"/>
            <a:ext cx="16325850" cy="3578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500"/>
              </a:lnSpc>
            </a:pPr>
            <a:r>
              <a:rPr lang="es-CL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Obra inaugurada bajo el mandato del Presidente de la República, </a:t>
            </a:r>
            <a:r>
              <a:rPr lang="es-CL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JOSÉ ANTONIO KAST</a:t>
            </a:r>
            <a:r>
              <a:rPr lang="es-CL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siendo Ministro de Vivienda y Urbanismo IVAN PODUJE CAPDEVILLE, Seremi De Vivienda y Urbanismo  Fabian Rojas Muñoz y Director Serviu Eduardo Navarro Carrasco. </a:t>
            </a:r>
          </a:p>
          <a:p>
            <a:pPr algn="ctr">
              <a:lnSpc>
                <a:spcPts val="5500"/>
              </a:lnSpc>
            </a:pPr>
            <a:r>
              <a:rPr lang="es-CL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Obra ejecutada por la empresa Bellavista Aysen.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7785DCB5-3762-FA7C-2FA7-A7136AE34A1F}"/>
              </a:ext>
            </a:extLst>
          </p:cNvPr>
          <p:cNvSpPr txBox="1"/>
          <p:nvPr/>
        </p:nvSpPr>
        <p:spPr>
          <a:xfrm>
            <a:off x="6905527" y="12001500"/>
            <a:ext cx="7788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Puerto Aysen, mayo de 2026.</a:t>
            </a:r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B345D2ED-AE9A-54A3-45D8-68AD8F46E5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562067" y="13596468"/>
            <a:ext cx="4479018" cy="3615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17FF8DD4-EC6A-EA73-0607-F1DF41249D0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030253" y="1028700"/>
            <a:ext cx="5794603" cy="2437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58385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</TotalTime>
  <Words>61</Words>
  <Application>Microsoft Office PowerPoint</Application>
  <PresentationFormat>Personalizado</PresentationFormat>
  <Paragraphs>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Tema de Office</vt:lpstr>
      <vt:lpstr>Presentación de PowerPoint</vt:lpstr>
    </vt:vector>
  </TitlesOfParts>
  <Company>Ministerio de Vivienda y Urbanismo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Carolina Amigo Larenas</dc:creator>
  <cp:lastModifiedBy>Rodrigo Brito Soto</cp:lastModifiedBy>
  <cp:revision>12</cp:revision>
  <cp:lastPrinted>2026-05-19T15:30:12Z</cp:lastPrinted>
  <dcterms:created xsi:type="dcterms:W3CDTF">2026-03-19T15:43:42Z</dcterms:created>
  <dcterms:modified xsi:type="dcterms:W3CDTF">2026-05-19T15:38:06Z</dcterms:modified>
</cp:coreProperties>
</file>